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73E7-84AE-4C76-9E83-8985B76CB65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B692-DA2F-45C3-BF86-4E030F5D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3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73E7-84AE-4C76-9E83-8985B76CB65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B692-DA2F-45C3-BF86-4E030F5D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9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73E7-84AE-4C76-9E83-8985B76CB65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B692-DA2F-45C3-BF86-4E030F5D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7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73E7-84AE-4C76-9E83-8985B76CB65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B692-DA2F-45C3-BF86-4E030F5D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73E7-84AE-4C76-9E83-8985B76CB65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B692-DA2F-45C3-BF86-4E030F5D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1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73E7-84AE-4C76-9E83-8985B76CB65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B692-DA2F-45C3-BF86-4E030F5D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3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73E7-84AE-4C76-9E83-8985B76CB65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B692-DA2F-45C3-BF86-4E030F5D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7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73E7-84AE-4C76-9E83-8985B76CB65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B692-DA2F-45C3-BF86-4E030F5D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0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73E7-84AE-4C76-9E83-8985B76CB65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B692-DA2F-45C3-BF86-4E030F5D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73E7-84AE-4C76-9E83-8985B76CB65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B692-DA2F-45C3-BF86-4E030F5D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73E7-84AE-4C76-9E83-8985B76CB65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B692-DA2F-45C3-BF86-4E030F5D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73E7-84AE-4C76-9E83-8985B76CB658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8B692-DA2F-45C3-BF86-4E030F5DA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4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Cell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Naples</a:t>
            </a:r>
          </a:p>
          <a:p>
            <a:r>
              <a:rPr lang="en-US" dirty="0" smtClean="0"/>
              <a:t>DI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60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 proteins and active transport.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90788"/>
            <a:ext cx="5715001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60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as the gatekeeper of the cell</a:t>
            </a:r>
          </a:p>
          <a:p>
            <a:r>
              <a:rPr lang="en-US" dirty="0" smtClean="0"/>
              <a:t>It is selectively permeable – it lets some substances in and denies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2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Exiting and Entering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3 ways substances enter and exit the cell</a:t>
            </a:r>
          </a:p>
          <a:p>
            <a:r>
              <a:rPr lang="en-US" dirty="0" smtClean="0"/>
              <a:t>Diffusion</a:t>
            </a:r>
          </a:p>
          <a:p>
            <a:r>
              <a:rPr lang="en-US" dirty="0" smtClean="0"/>
              <a:t>Osmosis</a:t>
            </a:r>
          </a:p>
          <a:p>
            <a:r>
              <a:rPr lang="en-US" dirty="0" smtClean="0"/>
              <a:t>Active transport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1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Process by which molecules tend to move from an area of high concentration to an area of low concentration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Particles are in constant motion</a:t>
            </a:r>
          </a:p>
          <a:p>
            <a:r>
              <a:rPr lang="en-US" dirty="0" smtClean="0"/>
              <a:t>Particles in close contact will have collisions causing them to spread apart</a:t>
            </a:r>
          </a:p>
          <a:p>
            <a:r>
              <a:rPr lang="en-US" dirty="0" smtClean="0"/>
              <a:t>Example – Oxygen passes through a cell membrane because the oxygen concentration is higher outside of a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5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Particles diffuse across a membrane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19388"/>
            <a:ext cx="4952999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918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diffusion of WATER molecules across a selectively permeable membrane.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09850"/>
            <a:ext cx="4952999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40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Isotonic – has the same concentration of water inside and outside of the membrane</a:t>
            </a:r>
          </a:p>
          <a:p>
            <a:r>
              <a:rPr lang="en-US" dirty="0" smtClean="0"/>
              <a:t>Hypertonic – has a higher concentration of water inside the cell, water moves out of the cell</a:t>
            </a:r>
          </a:p>
          <a:p>
            <a:r>
              <a:rPr lang="en-US" dirty="0" smtClean="0"/>
              <a:t>Hypotonic – lower concentration of water inside of the cell, water moves into the cell from surroundings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4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types of solutions: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7467599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86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Diffusion and osmosis are examples of passive transport; no energy is required to move substances in and out of the cell.</a:t>
            </a:r>
          </a:p>
          <a:p>
            <a:r>
              <a:rPr lang="en-US" dirty="0" smtClean="0"/>
              <a:t>Active transport – when substances must be moved against a concentration gradient</a:t>
            </a:r>
          </a:p>
          <a:p>
            <a:r>
              <a:rPr lang="en-US" dirty="0" smtClean="0"/>
              <a:t>Requires the use of energy</a:t>
            </a:r>
          </a:p>
          <a:p>
            <a:r>
              <a:rPr lang="en-US" dirty="0" smtClean="0"/>
              <a:t>This is done by using transport proteins that are in the cell membrane</a:t>
            </a:r>
          </a:p>
          <a:p>
            <a:r>
              <a:rPr lang="en-US" dirty="0" smtClean="0"/>
              <a:t>Works like a doorway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57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251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Cell Environment</vt:lpstr>
      <vt:lpstr>Cell Membrane</vt:lpstr>
      <vt:lpstr>Exiting and Entering the Cell</vt:lpstr>
      <vt:lpstr>Diffusion</vt:lpstr>
      <vt:lpstr>Diffusion</vt:lpstr>
      <vt:lpstr>Osmosis</vt:lpstr>
      <vt:lpstr>Solutions</vt:lpstr>
      <vt:lpstr>Types of Solutions</vt:lpstr>
      <vt:lpstr>Active Transport</vt:lpstr>
      <vt:lpstr>Active Transport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Environment</dc:title>
  <dc:creator>Naples, Jennifer</dc:creator>
  <cp:lastModifiedBy>Naples, Jennifer</cp:lastModifiedBy>
  <cp:revision>4</cp:revision>
  <dcterms:created xsi:type="dcterms:W3CDTF">2014-01-08T02:13:57Z</dcterms:created>
  <dcterms:modified xsi:type="dcterms:W3CDTF">2014-01-08T03:49:29Z</dcterms:modified>
</cp:coreProperties>
</file>